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75" r:id="rId4"/>
    <p:sldId id="301" r:id="rId5"/>
    <p:sldId id="302" r:id="rId6"/>
    <p:sldId id="262" r:id="rId7"/>
    <p:sldId id="264" r:id="rId8"/>
    <p:sldId id="265" r:id="rId9"/>
    <p:sldId id="266" r:id="rId10"/>
    <p:sldId id="276" r:id="rId11"/>
    <p:sldId id="267" r:id="rId12"/>
    <p:sldId id="277" r:id="rId13"/>
    <p:sldId id="268" r:id="rId14"/>
    <p:sldId id="269" r:id="rId15"/>
    <p:sldId id="279" r:id="rId16"/>
    <p:sldId id="263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05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19A32-9F32-4654-8A14-2D0193184495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9760E-293C-4B85-AD33-1DCFB86D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28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74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07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42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21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833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63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65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52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76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66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57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8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2936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584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3842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5944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562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8824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0824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142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6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983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2097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261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48099"/>
            <a:ext cx="5410200" cy="1333501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Instructor Name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Instructor Title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Library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Name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24162"/>
            <a:ext cx="9067800" cy="990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effectLst/>
                <a:cs typeface="Courier New" panose="02070309020205020404" pitchFamily="49" charset="0"/>
              </a:rPr>
              <a:t>Mouse &amp; </a:t>
            </a:r>
            <a:r>
              <a:rPr lang="en-US" sz="4800" b="1" dirty="0">
                <a:cs typeface="Courier New" panose="02070309020205020404" pitchFamily="49" charset="0"/>
              </a:rPr>
              <a:t>K</a:t>
            </a:r>
            <a:r>
              <a:rPr lang="en-US" sz="4800" b="1" dirty="0" smtClean="0">
                <a:effectLst/>
                <a:cs typeface="Courier New" panose="02070309020205020404" pitchFamily="49" charset="0"/>
              </a:rPr>
              <a:t>eyboard </a:t>
            </a:r>
            <a:r>
              <a:rPr lang="en-US" sz="4800" b="1" dirty="0">
                <a:cs typeface="Courier New" panose="02070309020205020404" pitchFamily="49" charset="0"/>
              </a:rPr>
              <a:t>B</a:t>
            </a:r>
            <a:r>
              <a:rPr lang="en-US" sz="4800" b="1" dirty="0" smtClean="0">
                <a:effectLst/>
                <a:cs typeface="Courier New" panose="02070309020205020404" pitchFamily="49" charset="0"/>
              </a:rPr>
              <a:t>asics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4196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Segoe UI Semibold" panose="020B0702040204020203" pitchFamily="34" charset="0"/>
                <a:cs typeface="Courier New" panose="02070309020205020404" pitchFamily="49" charset="0"/>
              </a:rPr>
              <a:t>Activity #3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505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062" y="573647"/>
            <a:ext cx="8839200" cy="1054394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Backspace, Delete &amp; Arrow Keys</a:t>
            </a:r>
            <a:endParaRPr lang="en-US" sz="4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06" y="2514600"/>
            <a:ext cx="8725656" cy="3048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5661" y="3734064"/>
            <a:ext cx="114300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Delete</a:t>
            </a:r>
          </a:p>
        </p:txBody>
      </p:sp>
      <p:sp>
        <p:nvSpPr>
          <p:cNvPr id="10" name="Down Arrow 9"/>
          <p:cNvSpPr/>
          <p:nvPr/>
        </p:nvSpPr>
        <p:spPr>
          <a:xfrm>
            <a:off x="5376863" y="2438664"/>
            <a:ext cx="304799" cy="857731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6443663" y="5486664"/>
            <a:ext cx="304800" cy="53340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 rot="16200000">
            <a:off x="6686553" y="3680434"/>
            <a:ext cx="315120" cy="570697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72063" y="3389929"/>
            <a:ext cx="838200" cy="41829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992638" y="3745787"/>
            <a:ext cx="457200" cy="49449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10263" y="4500759"/>
            <a:ext cx="1371600" cy="9144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633911" y="1940782"/>
            <a:ext cx="206619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Backspace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57661" y="6153354"/>
            <a:ext cx="193477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Arrow Keys</a:t>
            </a:r>
          </a:p>
        </p:txBody>
      </p:sp>
    </p:spTree>
    <p:extLst>
      <p:ext uri="{BB962C8B-B14F-4D97-AF65-F5344CB8AC3E}">
        <p14:creationId xmlns:p14="http://schemas.microsoft.com/office/powerpoint/2010/main" val="4165253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Segoe UI Semibold" panose="020B0702040204020203" pitchFamily="34" charset="0"/>
                <a:cs typeface="Courier New" panose="02070309020205020404" pitchFamily="49" charset="0"/>
              </a:rPr>
              <a:t>Activity #4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019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48" y="2362200"/>
            <a:ext cx="8724903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9548" y="742548"/>
            <a:ext cx="8229600" cy="1066800"/>
          </a:xfrm>
        </p:spPr>
        <p:txBody>
          <a:bodyPr/>
          <a:lstStyle/>
          <a:p>
            <a:r>
              <a:rPr lang="en-US" sz="4800" b="1" dirty="0">
                <a:cs typeface="Courier New" panose="02070309020205020404" pitchFamily="49" charset="0"/>
              </a:rPr>
              <a:t>T</a:t>
            </a:r>
            <a:r>
              <a:rPr lang="en-US" sz="4800" b="1" dirty="0" smtClean="0">
                <a:cs typeface="Courier New" panose="02070309020205020404" pitchFamily="49" charset="0"/>
              </a:rPr>
              <a:t>ab &amp; Caps </a:t>
            </a:r>
            <a:r>
              <a:rPr lang="en-US" sz="4800" b="1" dirty="0">
                <a:cs typeface="Courier New" panose="02070309020205020404" pitchFamily="49" charset="0"/>
              </a:rPr>
              <a:t>L</a:t>
            </a:r>
            <a:r>
              <a:rPr lang="en-US" sz="4800" b="1" dirty="0" smtClean="0">
                <a:cs typeface="Courier New" panose="02070309020205020404" pitchFamily="49" charset="0"/>
              </a:rPr>
              <a:t>ock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533400" y="4495800"/>
            <a:ext cx="304800" cy="53340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799" y="2438400"/>
            <a:ext cx="757989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Tab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3581400"/>
            <a:ext cx="685800" cy="418295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5105400"/>
            <a:ext cx="16002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CapsLock</a:t>
            </a:r>
            <a:endParaRPr lang="en-US" sz="24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04800" y="4038600"/>
            <a:ext cx="685800" cy="3810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10800000">
            <a:off x="495300" y="2895690"/>
            <a:ext cx="304800" cy="64764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31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Segoe UI Semibold" panose="020B0702040204020203" pitchFamily="34" charset="0"/>
                <a:cs typeface="Courier New" panose="02070309020205020404" pitchFamily="49" charset="0"/>
              </a:rPr>
              <a:t>Activity #5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50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295400"/>
            <a:ext cx="4229100" cy="31840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0962" y="4800600"/>
            <a:ext cx="7590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In-Class Practice</a:t>
            </a:r>
          </a:p>
        </p:txBody>
      </p:sp>
    </p:spTree>
    <p:extLst>
      <p:ext uri="{BB962C8B-B14F-4D97-AF65-F5344CB8AC3E}">
        <p14:creationId xmlns:p14="http://schemas.microsoft.com/office/powerpoint/2010/main" val="3306726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8006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4800" b="1" dirty="0" smtClean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THANK YOU FOR COMING!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b="1" u="sng" dirty="0" smtClean="0">
                <a:solidFill>
                  <a:schemeClr val="tx1"/>
                </a:solidFill>
              </a:rPr>
              <a:t>Part Two Next Week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Computer Basics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 smtClean="0">
              <a:solidFill>
                <a:srgbClr val="934747"/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72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cs typeface="Courier New" panose="02070309020205020404" pitchFamily="49" charset="0"/>
              </a:rPr>
              <a:t>Questions?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880" cy="4419600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 Mouse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 Keyboard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In-Class Practice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Questions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effectLst/>
                <a:cs typeface="Courier New" panose="02070309020205020404" pitchFamily="49" charset="0"/>
              </a:rPr>
              <a:t>Agenda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5108" y="585599"/>
            <a:ext cx="6917692" cy="1066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ea typeface="Segoe UI" panose="020B0502040204020203" pitchFamily="34" charset="0"/>
                <a:cs typeface="Segoe UI" panose="020B0502040204020203" pitchFamily="34" charset="0"/>
              </a:rPr>
              <a:t>How to Hold the Mouse</a:t>
            </a:r>
            <a:endParaRPr lang="en-US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Picture 6" descr="https://lh6.googleusercontent.com/_bRHmCZqfNKH4CiEmsnGcKZcO_NVjGx7ubDs8VDhXnmqoumzzOkcGz7l-U77BKpnzNNBUGHVi14pBltJ7gVztbrck0c6r2BNI2YFVq9j7NFu1HmpFqh-ZEdUWFSP0PsPsGQlT6Q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81200"/>
            <a:ext cx="5410200" cy="3733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6401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0" y="3352800"/>
            <a:ext cx="3606071" cy="2552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750332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cs typeface="Courier New" panose="02070309020205020404" pitchFamily="49" charset="0"/>
              </a:rPr>
              <a:t>Parts of the Mouse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1" y="4093432"/>
            <a:ext cx="1953920" cy="461665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Left button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15379" y="2543414"/>
            <a:ext cx="2109789" cy="461665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Right button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9232" y="2436497"/>
            <a:ext cx="2087275" cy="461665"/>
          </a:xfrm>
          <a:prstGeom prst="rect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Scroll Wheel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639720" y="4119563"/>
            <a:ext cx="984972" cy="15383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89381" y="2972782"/>
            <a:ext cx="730611" cy="7219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691493" y="2895631"/>
            <a:ext cx="623886" cy="6135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222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Segoe UI Semibold" panose="020B0702040204020203" pitchFamily="34" charset="0"/>
                <a:cs typeface="Courier New" panose="02070309020205020404" pitchFamily="49" charset="0"/>
              </a:rPr>
              <a:t>Activity #1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32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11376"/>
            <a:ext cx="8839200" cy="997383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cs typeface="Courier New" panose="02070309020205020404" pitchFamily="49" charset="0"/>
              </a:rPr>
              <a:t>Parts of a Keyboard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43" y="2570435"/>
            <a:ext cx="8725656" cy="31445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14600" y="1730266"/>
            <a:ext cx="18669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Function</a:t>
            </a:r>
            <a:r>
              <a:rPr lang="en-US" sz="2000" dirty="0" smtClean="0"/>
              <a:t> </a:t>
            </a:r>
            <a:r>
              <a:rPr lang="en-US" sz="2000" b="1" dirty="0" smtClean="0"/>
              <a:t>keys</a:t>
            </a:r>
          </a:p>
        </p:txBody>
      </p:sp>
      <p:sp>
        <p:nvSpPr>
          <p:cNvPr id="10" name="Down Arrow 9"/>
          <p:cNvSpPr/>
          <p:nvPr/>
        </p:nvSpPr>
        <p:spPr>
          <a:xfrm>
            <a:off x="640773" y="2514600"/>
            <a:ext cx="273627" cy="837686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2895600" y="5624356"/>
            <a:ext cx="228600" cy="471644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4950" y="1730266"/>
            <a:ext cx="238125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Navigation keys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43600" y="2667000"/>
            <a:ext cx="1219200" cy="2881156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2057400"/>
            <a:ext cx="19431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Number</a:t>
            </a:r>
            <a:r>
              <a:rPr lang="en-US" sz="2000" dirty="0" smtClean="0"/>
              <a:t> </a:t>
            </a:r>
            <a:r>
              <a:rPr lang="en-US" sz="2000" b="1" dirty="0"/>
              <a:t>k</a:t>
            </a:r>
            <a:r>
              <a:rPr lang="en-US" sz="2000" b="1" dirty="0" smtClean="0"/>
              <a:t>eys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85800" y="3429000"/>
            <a:ext cx="3657600" cy="457464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71700" y="6183868"/>
            <a:ext cx="16764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Typing</a:t>
            </a:r>
            <a:r>
              <a:rPr lang="en-US" sz="2000" dirty="0" smtClean="0"/>
              <a:t> </a:t>
            </a:r>
            <a:r>
              <a:rPr lang="en-US" sz="2000" b="1" dirty="0"/>
              <a:t>k</a:t>
            </a:r>
            <a:r>
              <a:rPr lang="en-US" sz="2000" b="1" dirty="0" smtClean="0"/>
              <a:t>eys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39000" y="3429000"/>
            <a:ext cx="1600199" cy="2119156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391400" y="2173069"/>
            <a:ext cx="12954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Numeric</a:t>
            </a:r>
          </a:p>
          <a:p>
            <a:pPr algn="ctr"/>
            <a:r>
              <a:rPr lang="en-US" sz="2000" b="1" dirty="0"/>
              <a:t>k</a:t>
            </a:r>
            <a:r>
              <a:rPr lang="en-US" sz="2000" b="1" dirty="0" smtClean="0"/>
              <a:t>eypad</a:t>
            </a:r>
          </a:p>
        </p:txBody>
      </p:sp>
      <p:sp>
        <p:nvSpPr>
          <p:cNvPr id="23" name="Down Arrow 22"/>
          <p:cNvSpPr/>
          <p:nvPr/>
        </p:nvSpPr>
        <p:spPr>
          <a:xfrm>
            <a:off x="6400800" y="2195356"/>
            <a:ext cx="228600" cy="47164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924800" y="2895600"/>
            <a:ext cx="228600" cy="47164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04800" y="3886464"/>
            <a:ext cx="5562600" cy="1661692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2667000"/>
            <a:ext cx="4953000" cy="6096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3352800" y="2195356"/>
            <a:ext cx="228600" cy="47164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26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4" y="2195092"/>
            <a:ext cx="8724903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4" y="720886"/>
            <a:ext cx="8839200" cy="105439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cs typeface="Courier New" panose="02070309020205020404" pitchFamily="49" charset="0"/>
              </a:rPr>
              <a:t>Letter, Shift &amp; Enter Keys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066926" y="5940560"/>
            <a:ext cx="18288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Letter keys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00825" y="3781233"/>
            <a:ext cx="10668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Enter</a:t>
            </a:r>
            <a:r>
              <a:rPr lang="en-US" sz="2400" dirty="0" smtClean="0"/>
              <a:t> </a:t>
            </a:r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600826" y="4281330"/>
            <a:ext cx="10668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Shift</a:t>
            </a:r>
          </a:p>
        </p:txBody>
      </p:sp>
      <p:sp>
        <p:nvSpPr>
          <p:cNvPr id="7" name="Up Arrow 6"/>
          <p:cNvSpPr/>
          <p:nvPr/>
        </p:nvSpPr>
        <p:spPr>
          <a:xfrm>
            <a:off x="2867026" y="5138968"/>
            <a:ext cx="228600" cy="773668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9550" y="3429000"/>
            <a:ext cx="5562600" cy="1661692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5805488" y="3888309"/>
            <a:ext cx="762000" cy="298966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0800000">
            <a:off x="5772150" y="4268625"/>
            <a:ext cx="762000" cy="298966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5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981200" y="2971800"/>
            <a:ext cx="5058414" cy="10668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Segoe UI Semibold" panose="020B0702040204020203" pitchFamily="34" charset="0"/>
                <a:cs typeface="Courier New" panose="02070309020205020404" pitchFamily="49" charset="0"/>
              </a:rPr>
              <a:t>Activity #2</a:t>
            </a:r>
            <a:endParaRPr lang="en-US" dirty="0"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29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8724903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79143"/>
            <a:ext cx="8839200" cy="1054394"/>
          </a:xfrm>
        </p:spPr>
        <p:txBody>
          <a:bodyPr/>
          <a:lstStyle/>
          <a:p>
            <a:r>
              <a:rPr lang="en-US" sz="4800" b="1" dirty="0" smtClean="0"/>
              <a:t>The Space Bar</a:t>
            </a:r>
            <a:endParaRPr lang="en-US" sz="4800" b="1" dirty="0"/>
          </a:p>
        </p:txBody>
      </p:sp>
      <p:sp>
        <p:nvSpPr>
          <p:cNvPr id="4" name="Rectangle 3"/>
          <p:cNvSpPr/>
          <p:nvPr/>
        </p:nvSpPr>
        <p:spPr>
          <a:xfrm>
            <a:off x="1771652" y="4343400"/>
            <a:ext cx="2057400" cy="4572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05001" y="5483803"/>
            <a:ext cx="179070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Space Bar</a:t>
            </a:r>
          </a:p>
        </p:txBody>
      </p:sp>
      <p:sp>
        <p:nvSpPr>
          <p:cNvPr id="6" name="Up Arrow 5"/>
          <p:cNvSpPr/>
          <p:nvPr/>
        </p:nvSpPr>
        <p:spPr>
          <a:xfrm>
            <a:off x="2686052" y="4876800"/>
            <a:ext cx="304800" cy="533400"/>
          </a:xfrm>
          <a:prstGeom prst="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89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Custom 2">
      <a:dk1>
        <a:sysClr val="windowText" lastClr="000000"/>
      </a:dk1>
      <a:lt1>
        <a:sysClr val="window" lastClr="FFFFFF"/>
      </a:lt1>
      <a:dk2>
        <a:srgbClr val="038549"/>
      </a:dk2>
      <a:lt2>
        <a:srgbClr val="E2DFCC"/>
      </a:lt2>
      <a:accent1>
        <a:srgbClr val="038549"/>
      </a:accent1>
      <a:accent2>
        <a:srgbClr val="1BB26E"/>
      </a:accent2>
      <a:accent3>
        <a:srgbClr val="028C8A"/>
      </a:accent3>
      <a:accent4>
        <a:srgbClr val="44C1A3"/>
      </a:accent4>
      <a:accent5>
        <a:srgbClr val="4EB3CF"/>
      </a:accent5>
      <a:accent6>
        <a:srgbClr val="51C3F9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Basic PowerPoint Theme</Template>
  <TotalTime>1435</TotalTime>
  <Words>124</Words>
  <Application>Microsoft Office PowerPoint</Application>
  <PresentationFormat>On-screen Show (4:3)</PresentationFormat>
  <Paragraphs>65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Wingdings 2</vt:lpstr>
      <vt:lpstr>New TechEd Theme - Basic PowerPoint</vt:lpstr>
      <vt:lpstr>Mouse &amp; Keyboard Basics</vt:lpstr>
      <vt:lpstr>Agenda</vt:lpstr>
      <vt:lpstr>How to Hold the Mouse</vt:lpstr>
      <vt:lpstr>Parts of the Mouse</vt:lpstr>
      <vt:lpstr>Activity #1</vt:lpstr>
      <vt:lpstr>Parts of a Keyboard</vt:lpstr>
      <vt:lpstr>Letter, Shift &amp; Enter Keys</vt:lpstr>
      <vt:lpstr>Activity #2</vt:lpstr>
      <vt:lpstr>The Space Bar</vt:lpstr>
      <vt:lpstr>Activity #3</vt:lpstr>
      <vt:lpstr>Backspace, Delete &amp; Arrow Keys</vt:lpstr>
      <vt:lpstr>Activity #4</vt:lpstr>
      <vt:lpstr>Tab &amp; Caps Lock</vt:lpstr>
      <vt:lpstr>Activity #5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 &amp; mouse basics</dc:title>
  <dc:creator>Phil Schmitt</dc:creator>
  <cp:lastModifiedBy>Laptop User</cp:lastModifiedBy>
  <cp:revision>138</cp:revision>
  <cp:lastPrinted>2015-09-24T16:40:02Z</cp:lastPrinted>
  <dcterms:created xsi:type="dcterms:W3CDTF">2014-05-30T16:35:15Z</dcterms:created>
  <dcterms:modified xsi:type="dcterms:W3CDTF">2015-09-30T17:37:23Z</dcterms:modified>
</cp:coreProperties>
</file>