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8"/>
  </p:notesMasterIdLst>
  <p:handoutMasterIdLst>
    <p:handoutMasterId r:id="rId9"/>
  </p:handoutMasterIdLst>
  <p:sldIdLst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9911" autoAdjust="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>
        <p:guide orient="horz" pos="2160"/>
        <p:guide pos="2880"/>
        <p:guide pos="5472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6/22/2016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E708F12-96AD-4ED4-8132-A78F5E42C1F5}" type="datetime1">
              <a:rPr lang="en-US" smtClean="0"/>
              <a:t>6/22/2016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A170-8299-44AD-AEEF-FC686C3D7804}" type="datetime1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763A-68EC-4ECD-9620-D9FE9CDDD622}" type="datetime1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EDD-6160-49BB-B372-861DE7DE9BA5}" type="datetime1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819F-B7FD-4B29-8F66-9E318144BC2A}" type="datetime1">
              <a:rPr lang="en-US" smtClean="0"/>
              <a:t>6/22/2016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159C-B6E0-4F10-9F4A-2FA57003B139}" type="datetime1">
              <a:rPr lang="en-US" smtClean="0"/>
              <a:t>6/22/2016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0CBBB-D1D1-4386-A5E9-07F3477B78F3}" type="datetime1">
              <a:rPr lang="en-US" smtClean="0"/>
              <a:t>6/22/2016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FA4CAD8-0EA7-4615-B69B-B2F199EF3A93}" type="datetime1">
              <a:rPr lang="en-US" smtClean="0"/>
              <a:t>6/22/2016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4BD7-6953-492C-921B-E68B2D7F14C8}" type="datetime1">
              <a:rPr lang="en-US" smtClean="0"/>
              <a:t>6/22/2016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7D9B-D4D3-4E23-88DF-2E354FA43196}" type="datetime1">
              <a:rPr lang="en-US" smtClean="0"/>
              <a:t>6/22/2016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67C5-D04E-4576-B61C-12ABA14BBD6C}" type="datetime1">
              <a:rPr lang="en-US" smtClean="0"/>
              <a:t>6/22/2016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fld id="{C20F09E4-6EA4-4BF3-9FC8-FF40373B88E6}" type="datetime1">
              <a:rPr lang="en-US" smtClean="0"/>
              <a:t>6/22/2016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400" dirty="0" smtClean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Your Name</a:t>
            </a:r>
            <a:endParaRPr lang="en-US" sz="2400" dirty="0">
              <a:solidFill>
                <a:schemeClr val="accent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en-US" sz="2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Your </a:t>
            </a:r>
            <a:r>
              <a:rPr lang="en-US" sz="2400" dirty="0" smtClean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Title</a:t>
            </a:r>
          </a:p>
          <a:p>
            <a:pPr algn="r"/>
            <a:r>
              <a:rPr lang="en-US" sz="2400" dirty="0" smtClean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Gail Borden Public Library District</a:t>
            </a:r>
            <a:endParaRPr lang="en-US" sz="2400" dirty="0">
              <a:solidFill>
                <a:schemeClr val="accent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811" y="1906073"/>
            <a:ext cx="8917798" cy="1762076"/>
          </a:xfrm>
        </p:spPr>
        <p:txBody>
          <a:bodyPr>
            <a:noAutofit/>
          </a:bodyPr>
          <a:lstStyle/>
          <a:p>
            <a:pPr algn="r"/>
            <a:r>
              <a:rPr lang="en-US" sz="4800" dirty="0">
                <a:latin typeface="Segoe UI Semibold" panose="020B0702040204020203" pitchFamily="34" charset="0"/>
              </a:rPr>
              <a:t>Title of Training Presentation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742" y="4362920"/>
            <a:ext cx="2397866" cy="239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7724"/>
            <a:ext cx="8229600" cy="4325112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Outline the topics covered here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6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Agenda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8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85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8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Custom 2">
      <a:dk1>
        <a:sysClr val="windowText" lastClr="000000"/>
      </a:dk1>
      <a:lt1>
        <a:sysClr val="window" lastClr="FFFFFF"/>
      </a:lt1>
      <a:dk2>
        <a:srgbClr val="038549"/>
      </a:dk2>
      <a:lt2>
        <a:srgbClr val="E2DFCC"/>
      </a:lt2>
      <a:accent1>
        <a:srgbClr val="038549"/>
      </a:accent1>
      <a:accent2>
        <a:srgbClr val="1BB26E"/>
      </a:accent2>
      <a:accent3>
        <a:srgbClr val="028C8A"/>
      </a:accent3>
      <a:accent4>
        <a:srgbClr val="44C1A3"/>
      </a:accent4>
      <a:accent5>
        <a:srgbClr val="4EB3CF"/>
      </a:accent5>
      <a:accent6>
        <a:srgbClr val="51C3F9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03CE1A7-ED50-4EB3-AB0D-961BD785EBDF}" vid="{BCDF92C5-A4DB-4D05-B2EA-DA96C57295AD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D44557-C150-4AA7-97B1-62E8021520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Template- Standard PPT</Template>
  <TotalTime>0</TotalTime>
  <Words>72</Words>
  <Application>Microsoft Office PowerPoint</Application>
  <PresentationFormat>On-screen Show (4:3)</PresentationFormat>
  <Paragraphs>10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Georgia</vt:lpstr>
      <vt:lpstr>Segoe UI</vt:lpstr>
      <vt:lpstr>Segoe UI Semibold</vt:lpstr>
      <vt:lpstr>Wingdings 2</vt:lpstr>
      <vt:lpstr>Training presentation</vt:lpstr>
      <vt:lpstr>Title of Training Presentation</vt:lpstr>
      <vt:lpstr>Agenda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2016-06-22T21:30:11Z</dcterms:created>
  <dcterms:modified xsi:type="dcterms:W3CDTF">2016-06-22T21:34:57Z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TC034606049991</vt:lpwstr>
  </property>
</Properties>
</file>